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"/>
  </p:notesMasterIdLst>
  <p:sldIdLst>
    <p:sldId id="279" r:id="rId2"/>
    <p:sldId id="280" r:id="rId3"/>
    <p:sldId id="288" r:id="rId4"/>
    <p:sldId id="293" r:id="rId5"/>
    <p:sldId id="294" r:id="rId6"/>
    <p:sldId id="292" r:id="rId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476"/>
    <p:restoredTop sz="94719"/>
  </p:normalViewPr>
  <p:slideViewPr>
    <p:cSldViewPr snapToGrid="0" snapToObjects="1">
      <p:cViewPr varScale="1">
        <p:scale>
          <a:sx n="55" d="100"/>
          <a:sy n="55" d="100"/>
        </p:scale>
        <p:origin x="208" y="10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theme" Target="theme/theme1.xml"/><Relationship Id="rId1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notesMaster" Target="notesMasters/notesMaster1.xml"/><Relationship Id="rId9" Type="http://schemas.openxmlformats.org/officeDocument/2006/relationships/presProps" Target="presProps.xml"/><Relationship Id="rId1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C099D1-6B8E-0441-913C-60066C19B043}" type="datetimeFigureOut">
              <a:rPr kumimoji="1" lang="zh-CN" altLang="en-US" smtClean="0"/>
              <a:t>2017/5/4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A6CD0D-56E0-EB4C-8903-D7A20E94E7D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854339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 smtClean="0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6EF9A-7883-5E47-8D81-20C168962CA6}" type="datetimeFigureOut">
              <a:rPr kumimoji="1" lang="zh-CN" altLang="en-US" smtClean="0"/>
              <a:t>2017/5/4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D1A79-4800-5643-BDC2-E8745BB22AE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119033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6EF9A-7883-5E47-8D81-20C168962CA6}" type="datetimeFigureOut">
              <a:rPr kumimoji="1" lang="zh-CN" altLang="en-US" smtClean="0"/>
              <a:t>2017/5/4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D1A79-4800-5643-BDC2-E8745BB22AE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691849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6EF9A-7883-5E47-8D81-20C168962CA6}" type="datetimeFigureOut">
              <a:rPr kumimoji="1" lang="zh-CN" altLang="en-US" smtClean="0"/>
              <a:t>2017/5/4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D1A79-4800-5643-BDC2-E8745BB22AE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964692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6EF9A-7883-5E47-8D81-20C168962CA6}" type="datetimeFigureOut">
              <a:rPr kumimoji="1" lang="zh-CN" altLang="en-US" smtClean="0"/>
              <a:t>2017/5/4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D1A79-4800-5643-BDC2-E8745BB22AE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55912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6EF9A-7883-5E47-8D81-20C168962CA6}" type="datetimeFigureOut">
              <a:rPr kumimoji="1" lang="zh-CN" altLang="en-US" smtClean="0"/>
              <a:t>2017/5/4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D1A79-4800-5643-BDC2-E8745BB22AE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577638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6EF9A-7883-5E47-8D81-20C168962CA6}" type="datetimeFigureOut">
              <a:rPr kumimoji="1" lang="zh-CN" altLang="en-US" smtClean="0"/>
              <a:t>2017/5/4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D1A79-4800-5643-BDC2-E8745BB22AE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678004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6EF9A-7883-5E47-8D81-20C168962CA6}" type="datetimeFigureOut">
              <a:rPr kumimoji="1" lang="zh-CN" altLang="en-US" smtClean="0"/>
              <a:t>2017/5/4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D1A79-4800-5643-BDC2-E8745BB22AE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810543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6EF9A-7883-5E47-8D81-20C168962CA6}" type="datetimeFigureOut">
              <a:rPr kumimoji="1" lang="zh-CN" altLang="en-US" smtClean="0"/>
              <a:t>2017/5/4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D1A79-4800-5643-BDC2-E8745BB22AE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610150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6EF9A-7883-5E47-8D81-20C168962CA6}" type="datetimeFigureOut">
              <a:rPr kumimoji="1" lang="zh-CN" altLang="en-US" smtClean="0"/>
              <a:t>2017/5/4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D1A79-4800-5643-BDC2-E8745BB22AE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601207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6EF9A-7883-5E47-8D81-20C168962CA6}" type="datetimeFigureOut">
              <a:rPr kumimoji="1" lang="zh-CN" altLang="en-US" smtClean="0"/>
              <a:t>2017/5/4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D1A79-4800-5643-BDC2-E8745BB22AE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160742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6EF9A-7883-5E47-8D81-20C168962CA6}" type="datetimeFigureOut">
              <a:rPr kumimoji="1" lang="zh-CN" altLang="en-US" smtClean="0"/>
              <a:t>2017/5/4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D1A79-4800-5643-BDC2-E8745BB22AE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28720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F6EF9A-7883-5E47-8D81-20C168962CA6}" type="datetimeFigureOut">
              <a:rPr kumimoji="1" lang="zh-CN" altLang="en-US" smtClean="0"/>
              <a:t>2017/5/4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9D1A79-4800-5643-BDC2-E8745BB22AE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602819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Relationship Id="rId3" Type="http://schemas.openxmlformats.org/officeDocument/2006/relationships/image" Target="../media/image2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/>
              <a:t>真实项目实践</a:t>
            </a:r>
            <a:endParaRPr kumimoji="1"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kumimoji="1" lang="zh-CN" altLang="en-US" dirty="0" smtClean="0"/>
              <a:t>                         刘笑锋   （</a:t>
            </a:r>
            <a:r>
              <a:rPr kumimoji="1" lang="en-US" altLang="zh-CN" dirty="0" smtClean="0"/>
              <a:t>QQ:84539606</a:t>
            </a:r>
            <a:r>
              <a:rPr kumimoji="1" lang="zh-CN" altLang="en-US" dirty="0" smtClean="0"/>
              <a:t>）</a:t>
            </a:r>
            <a:endParaRPr kumimoji="1" lang="zh-CN" altLang="en-US" dirty="0"/>
          </a:p>
        </p:txBody>
      </p:sp>
      <p:sp>
        <p:nvSpPr>
          <p:cNvPr id="5" name="标题 1"/>
          <p:cNvSpPr txBox="1">
            <a:spLocks/>
          </p:cNvSpPr>
          <p:nvPr/>
        </p:nvSpPr>
        <p:spPr>
          <a:xfrm>
            <a:off x="116541" y="158659"/>
            <a:ext cx="5719483" cy="6078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CN" altLang="en-US" sz="3600" b="1" dirty="0" smtClean="0"/>
              <a:t>网络应用开发项目实践</a:t>
            </a:r>
            <a:r>
              <a:rPr kumimoji="1" lang="en-US" altLang="zh-CN" sz="3600" b="1" dirty="0" smtClean="0"/>
              <a:t>(Java)</a:t>
            </a:r>
            <a:endParaRPr kumimoji="1" lang="zh-CN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2122149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目录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实践项目步骤分解</a:t>
            </a:r>
            <a:endParaRPr kumimoji="1" lang="en-US" altLang="zh-CN" dirty="0" smtClean="0"/>
          </a:p>
          <a:p>
            <a:r>
              <a:rPr kumimoji="1" lang="zh-CN" altLang="en-US" dirty="0" smtClean="0"/>
              <a:t>控件</a:t>
            </a:r>
            <a:r>
              <a:rPr kumimoji="1" lang="zh-CN" altLang="en-US" dirty="0" smtClean="0"/>
              <a:t>与</a:t>
            </a:r>
            <a:r>
              <a:rPr kumimoji="1" lang="zh-CN" altLang="en-US" dirty="0" smtClean="0"/>
              <a:t>布局</a:t>
            </a:r>
            <a:endParaRPr kumimoji="1" lang="en-US" altLang="zh-CN" dirty="0" smtClean="0"/>
          </a:p>
          <a:p>
            <a:r>
              <a:rPr kumimoji="1" lang="en-US" altLang="zh-CN" dirty="0" err="1" smtClean="0"/>
              <a:t>ListView</a:t>
            </a:r>
            <a:r>
              <a:rPr kumimoji="1" lang="zh-CN" altLang="en-US" dirty="0" smtClean="0"/>
              <a:t>的运用</a:t>
            </a:r>
            <a:endParaRPr kumimoji="1" lang="en-US" altLang="zh-CN" dirty="0" smtClean="0"/>
          </a:p>
          <a:p>
            <a:r>
              <a:rPr kumimoji="1" lang="zh-CN" altLang="en-US" dirty="0" smtClean="0"/>
              <a:t>完成省市县的选择</a:t>
            </a:r>
            <a:endParaRPr kumimoji="1"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562859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实践项目介绍</a:t>
            </a:r>
            <a:endParaRPr kumimoji="1"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1862" y="0"/>
            <a:ext cx="4438092" cy="6858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5524" y="0"/>
            <a:ext cx="4438092" cy="68580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838200" y="1690688"/>
            <a:ext cx="3476447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kumimoji="1" lang="zh-CN" altLang="en-US" sz="2800" dirty="0" smtClean="0"/>
              <a:t>可以罗列出全国所有的省、市、县</a:t>
            </a:r>
            <a:endParaRPr kumimoji="1" lang="en-US" altLang="zh-CN" sz="2800" dirty="0" smtClean="0"/>
          </a:p>
          <a:p>
            <a:pPr marL="342900" indent="-342900">
              <a:buFont typeface="+mj-lt"/>
              <a:buAutoNum type="arabicPeriod"/>
            </a:pPr>
            <a:r>
              <a:rPr kumimoji="1" lang="zh-CN" altLang="en-US" sz="2800" dirty="0" smtClean="0"/>
              <a:t>可以查看全国任意城市的天气信息</a:t>
            </a:r>
            <a:endParaRPr kumimoji="1" lang="en-US" altLang="zh-CN" sz="2800" dirty="0" smtClean="0"/>
          </a:p>
          <a:p>
            <a:pPr marL="342900" indent="-342900">
              <a:buFont typeface="+mj-lt"/>
              <a:buAutoNum type="arabicPeriod"/>
            </a:pPr>
            <a:r>
              <a:rPr kumimoji="1" lang="zh-CN" altLang="en-US" sz="2800" dirty="0" smtClean="0"/>
              <a:t>可以自由的切换城市，去查看其他城市的天气</a:t>
            </a:r>
            <a:endParaRPr kumimoji="1" lang="en-US" altLang="zh-CN" sz="2800" dirty="0" smtClean="0"/>
          </a:p>
          <a:p>
            <a:pPr marL="342900" indent="-342900">
              <a:buFont typeface="+mj-lt"/>
              <a:buAutoNum type="arabicPeriod"/>
            </a:pPr>
            <a:r>
              <a:rPr kumimoji="1" lang="zh-CN" altLang="en-US" sz="2800" dirty="0" smtClean="0"/>
              <a:t>提供手动更新一集后台自动更新天气的功能</a:t>
            </a:r>
            <a:endParaRPr kumimoji="1" lang="en-US" altLang="zh-CN" sz="2800" dirty="0" smtClean="0"/>
          </a:p>
          <a:p>
            <a:endParaRPr kumimoji="1"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515439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项目启动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P486-494</a:t>
            </a:r>
            <a:endParaRPr kumimoji="1" lang="zh-CN" altLang="en-US" dirty="0"/>
          </a:p>
          <a:p>
            <a:pPr lvl="1"/>
            <a:r>
              <a:rPr kumimoji="1" lang="en-US" altLang="zh-CN" dirty="0" err="1" smtClean="0"/>
              <a:t>Git</a:t>
            </a:r>
            <a:r>
              <a:rPr kumimoji="1" lang="en-US" altLang="zh-CN" dirty="0" smtClean="0"/>
              <a:t>	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22822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关键点</a:t>
            </a:r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3415" y="0"/>
            <a:ext cx="7537140" cy="6858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915" y="1690688"/>
            <a:ext cx="7124700" cy="405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76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控件与</a:t>
            </a:r>
            <a:r>
              <a:rPr kumimoji="1" lang="zh-CN" altLang="en-US" dirty="0" smtClean="0"/>
              <a:t>布局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smtClean="0"/>
              <a:t>P77</a:t>
            </a:r>
            <a:r>
              <a:rPr kumimoji="1" lang="zh-CN" altLang="en-US" smtClean="0"/>
              <a:t>～</a:t>
            </a:r>
            <a:r>
              <a:rPr kumimoji="1" lang="en-US" altLang="zh-CN" smtClean="0"/>
              <a:t>105</a:t>
            </a:r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80320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2778</TotalTime>
  <Words>87</Words>
  <Application>Microsoft Macintosh PowerPoint</Application>
  <PresentationFormat>宽屏</PresentationFormat>
  <Paragraphs>19</Paragraphs>
  <Slides>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10" baseType="lpstr">
      <vt:lpstr>DengXian</vt:lpstr>
      <vt:lpstr>DengXian Light</vt:lpstr>
      <vt:lpstr>Arial</vt:lpstr>
      <vt:lpstr>Office 主题</vt:lpstr>
      <vt:lpstr>真实项目实践</vt:lpstr>
      <vt:lpstr>目录</vt:lpstr>
      <vt:lpstr>实践项目介绍</vt:lpstr>
      <vt:lpstr>项目启动</vt:lpstr>
      <vt:lpstr>关键点</vt:lpstr>
      <vt:lpstr>控件与布局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混合式移动应用开发之</dc:title>
  <dc:creator>administrator</dc:creator>
  <cp:lastModifiedBy>liu tim</cp:lastModifiedBy>
  <cp:revision>57</cp:revision>
  <dcterms:created xsi:type="dcterms:W3CDTF">2016-02-25T23:28:12Z</dcterms:created>
  <dcterms:modified xsi:type="dcterms:W3CDTF">2017-05-04T07:55:14Z</dcterms:modified>
</cp:coreProperties>
</file>